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40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E2CF766-07D2-4663-BE7A-CBEFEDC7C71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77F6A6-634B-45CC-B24C-0E9C63E2F6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reyjunco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438400"/>
            <a:ext cx="3313355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Literacy in Math, Science, and Social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953000"/>
            <a:ext cx="3309803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Teri </a:t>
            </a:r>
            <a:r>
              <a:rPr lang="en-US" dirty="0" err="1" smtClean="0"/>
              <a:t>Kestner</a:t>
            </a:r>
            <a:endParaRPr lang="en-US" dirty="0" smtClean="0"/>
          </a:p>
          <a:p>
            <a:r>
              <a:rPr lang="en-US" dirty="0" smtClean="0"/>
              <a:t>CI 445</a:t>
            </a:r>
          </a:p>
          <a:p>
            <a:r>
              <a:rPr lang="en-US" dirty="0" smtClean="0"/>
              <a:t>2013</a:t>
            </a:r>
            <a:endParaRPr lang="en-US" dirty="0"/>
          </a:p>
        </p:txBody>
      </p:sp>
      <p:pic>
        <p:nvPicPr>
          <p:cNvPr id="1026" name="Picture 2" descr="http://blog.reyjunco.com/wp-content/uploads/2012/11/PILResearch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324802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391275"/>
            <a:ext cx="3963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40404"/>
                </a:solidFill>
              </a:rPr>
              <a:t>Found on </a:t>
            </a:r>
            <a:r>
              <a:rPr lang="en-US" sz="1200" dirty="0" smtClean="0">
                <a:hlinkClick r:id="rId3"/>
              </a:rPr>
              <a:t>http://blog.reyjunco.com</a:t>
            </a:r>
            <a:r>
              <a:rPr lang="en-US" sz="1200" dirty="0"/>
              <a:t> </a:t>
            </a:r>
            <a:r>
              <a:rPr lang="en-US" sz="1200" dirty="0" smtClean="0">
                <a:solidFill>
                  <a:srgbClr val="040404"/>
                </a:solidFill>
              </a:rPr>
              <a:t>via </a:t>
            </a:r>
            <a:r>
              <a:rPr lang="en-US" sz="1200" dirty="0" err="1" smtClean="0">
                <a:solidFill>
                  <a:srgbClr val="040404"/>
                </a:solidFill>
              </a:rPr>
              <a:t>Pinterest</a:t>
            </a:r>
            <a:endParaRPr lang="en-US" sz="1200" dirty="0">
              <a:solidFill>
                <a:srgbClr val="04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4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Need/Audience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address lack of information literacy in the math, science, and social studies classrooms.</a:t>
            </a:r>
          </a:p>
          <a:p>
            <a:r>
              <a:rPr lang="en-US" dirty="0" smtClean="0"/>
              <a:t>Collaborate with classroom teachers and librarian.</a:t>
            </a:r>
          </a:p>
          <a:p>
            <a:r>
              <a:rPr lang="en-US" dirty="0" smtClean="0"/>
              <a:t>Present hands-on workshops for teachers during weekly staff meetings.</a:t>
            </a:r>
          </a:p>
          <a:p>
            <a:r>
              <a:rPr lang="en-US" dirty="0" smtClean="0"/>
              <a:t>Present on the Big6™ model to ensure across the board consistency.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/>
          </a:bodyPr>
          <a:lstStyle/>
          <a:p>
            <a:r>
              <a:rPr lang="en-US" dirty="0" smtClean="0"/>
              <a:t>Real </a:t>
            </a:r>
            <a:r>
              <a:rPr lang="en-US" dirty="0"/>
              <a:t>World Math Project: Designing a Dream Playground (source: Mr. Z in NC; Mebane, NC; </a:t>
            </a:r>
            <a:r>
              <a:rPr lang="en-US" dirty="0" err="1"/>
              <a:t>TeachersPayTeachers</a:t>
            </a:r>
            <a:r>
              <a:rPr lang="en-US" dirty="0"/>
              <a:t> via </a:t>
            </a:r>
            <a:r>
              <a:rPr lang="en-US" dirty="0" err="1"/>
              <a:t>Pinterest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Problem-Based </a:t>
            </a:r>
            <a:r>
              <a:rPr lang="en-US" dirty="0"/>
              <a:t>Learning: Design a Shopping Mall (source: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www.glencoe.com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Fractions </a:t>
            </a:r>
            <a:r>
              <a:rPr lang="en-US" dirty="0"/>
              <a:t>in Everyday Life (source: Terra Shea </a:t>
            </a:r>
            <a:r>
              <a:rPr lang="en-US" dirty="0" err="1"/>
              <a:t>DeSpain</a:t>
            </a:r>
            <a:r>
              <a:rPr lang="en-US" dirty="0"/>
              <a:t>-Lyon; University of North Texas; www.mathforum.org)</a:t>
            </a:r>
          </a:p>
        </p:txBody>
      </p:sp>
    </p:spTree>
    <p:extLst>
      <p:ext uri="{BB962C8B-B14F-4D97-AF65-F5344CB8AC3E}">
        <p14:creationId xmlns:p14="http://schemas.microsoft.com/office/powerpoint/2010/main" val="252926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772348"/>
          </a:xfrm>
        </p:spPr>
        <p:txBody>
          <a:bodyPr>
            <a:normAutofit/>
          </a:bodyPr>
          <a:lstStyle/>
          <a:p>
            <a:r>
              <a:rPr lang="en-US" dirty="0" smtClean="0"/>
              <a:t>Flat </a:t>
            </a:r>
            <a:r>
              <a:rPr lang="en-US" dirty="0"/>
              <a:t>Scientist project (source: Kristi </a:t>
            </a:r>
            <a:r>
              <a:rPr lang="en-US" dirty="0" err="1"/>
              <a:t>VanHoveln</a:t>
            </a:r>
            <a:r>
              <a:rPr lang="en-US" dirty="0"/>
              <a:t>; Milford, IL; sister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Create </a:t>
            </a:r>
            <a:r>
              <a:rPr lang="en-US" dirty="0"/>
              <a:t>an Alien – A Space and Planet Project (source: Jennifer </a:t>
            </a:r>
            <a:r>
              <a:rPr lang="en-US" dirty="0" err="1"/>
              <a:t>Maschari</a:t>
            </a:r>
            <a:r>
              <a:rPr lang="en-US" dirty="0"/>
              <a:t>; OH; </a:t>
            </a:r>
            <a:r>
              <a:rPr lang="en-US" dirty="0" err="1"/>
              <a:t>TeachersPayTeachers</a:t>
            </a:r>
            <a:r>
              <a:rPr lang="en-US" dirty="0"/>
              <a:t> via </a:t>
            </a:r>
            <a:r>
              <a:rPr lang="en-US" dirty="0" err="1"/>
              <a:t>Pinterest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</a:t>
            </a:r>
            <a:r>
              <a:rPr lang="en-US" dirty="0"/>
              <a:t>Six Major Land Biomes: A Science Unit and Research Project (source: Tanya Rae Designs; Rib Lake, WI; </a:t>
            </a:r>
            <a:r>
              <a:rPr lang="en-US" dirty="0" err="1"/>
              <a:t>TeachersPayTeachers</a:t>
            </a:r>
            <a:r>
              <a:rPr lang="en-US" dirty="0"/>
              <a:t> via </a:t>
            </a:r>
            <a:r>
              <a:rPr lang="en-US" dirty="0" err="1"/>
              <a:t>Pinterest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45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772348"/>
          </a:xfrm>
        </p:spPr>
        <p:txBody>
          <a:bodyPr/>
          <a:lstStyle/>
          <a:p>
            <a:r>
              <a:rPr lang="en-US" dirty="0" err="1" smtClean="0"/>
              <a:t>Lapbooks</a:t>
            </a:r>
            <a:r>
              <a:rPr lang="en-US" dirty="0" smtClean="0"/>
              <a:t> </a:t>
            </a:r>
            <a:r>
              <a:rPr lang="en-US" dirty="0"/>
              <a:t>(source: Tabitha Caro, guest blogger; Sunny Days in Second Grade blog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Living </a:t>
            </a:r>
            <a:r>
              <a:rPr lang="en-US" dirty="0"/>
              <a:t>Timeline (source: Cheryl </a:t>
            </a:r>
            <a:r>
              <a:rPr lang="en-US" dirty="0" err="1"/>
              <a:t>Kestner</a:t>
            </a:r>
            <a:r>
              <a:rPr lang="en-US" dirty="0"/>
              <a:t>; Quincy, IL; mother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</a:t>
            </a:r>
            <a:r>
              <a:rPr lang="en-US" dirty="0"/>
              <a:t>U.S. Constitution: Continuity and Change in the Governing of the United States (source: Library of Congress)</a:t>
            </a:r>
          </a:p>
        </p:txBody>
      </p:sp>
    </p:spTree>
    <p:extLst>
      <p:ext uri="{BB962C8B-B14F-4D97-AF65-F5344CB8AC3E}">
        <p14:creationId xmlns:p14="http://schemas.microsoft.com/office/powerpoint/2010/main" val="107657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</TotalTime>
  <Words>247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Information Literacy in Math, Science, and Social Studies</vt:lpstr>
      <vt:lpstr>Need/Audience</vt:lpstr>
      <vt:lpstr>Math</vt:lpstr>
      <vt:lpstr>Science</vt:lpstr>
      <vt:lpstr>Social Studies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in Math, Science, and Social Studies</dc:title>
  <dc:creator>Teri</dc:creator>
  <cp:lastModifiedBy>Teri</cp:lastModifiedBy>
  <cp:revision>5</cp:revision>
  <dcterms:created xsi:type="dcterms:W3CDTF">2013-04-14T21:53:17Z</dcterms:created>
  <dcterms:modified xsi:type="dcterms:W3CDTF">2013-04-18T15:24:43Z</dcterms:modified>
</cp:coreProperties>
</file>